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Arimo" charset="1" panose="020B0604020202020204"/>
      <p:regular r:id="rId20"/>
    </p:embeddedFont>
    <p:embeddedFont>
      <p:font typeface="Arimo Bold" charset="1" panose="020B0704020202020204"/>
      <p:regular r:id="rId21"/>
    </p:embeddedFont>
    <p:embeddedFont>
      <p:font typeface="DejaVu Serif Bold" charset="1" panose="020608030506050202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92022" y="2587336"/>
            <a:ext cx="14503957" cy="3879808"/>
          </a:xfrm>
          <a:custGeom>
            <a:avLst/>
            <a:gdLst/>
            <a:ahLst/>
            <a:cxnLst/>
            <a:rect r="r" b="b" t="t" l="l"/>
            <a:pathLst>
              <a:path h="3879808" w="14503957">
                <a:moveTo>
                  <a:pt x="0" y="0"/>
                </a:moveTo>
                <a:lnTo>
                  <a:pt x="14503956" y="0"/>
                </a:lnTo>
                <a:lnTo>
                  <a:pt x="14503956" y="3879809"/>
                </a:lnTo>
                <a:lnTo>
                  <a:pt x="0" y="38798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12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6563" y="0"/>
            <a:ext cx="14854874" cy="10287000"/>
          </a:xfrm>
          <a:custGeom>
            <a:avLst/>
            <a:gdLst/>
            <a:ahLst/>
            <a:cxnLst/>
            <a:rect r="r" b="b" t="t" l="l"/>
            <a:pathLst>
              <a:path h="10287000" w="14854874">
                <a:moveTo>
                  <a:pt x="0" y="0"/>
                </a:moveTo>
                <a:lnTo>
                  <a:pt x="14854874" y="0"/>
                </a:lnTo>
                <a:lnTo>
                  <a:pt x="1485487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83594" y="0"/>
            <a:ext cx="787843" cy="590882"/>
          </a:xfrm>
          <a:custGeom>
            <a:avLst/>
            <a:gdLst/>
            <a:ahLst/>
            <a:cxnLst/>
            <a:rect r="r" b="b" t="t" l="l"/>
            <a:pathLst>
              <a:path h="590882" w="787843">
                <a:moveTo>
                  <a:pt x="0" y="0"/>
                </a:moveTo>
                <a:lnTo>
                  <a:pt x="787843" y="0"/>
                </a:lnTo>
                <a:lnTo>
                  <a:pt x="787843" y="590882"/>
                </a:lnTo>
                <a:lnTo>
                  <a:pt x="0" y="5908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9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121706"/>
            <a:ext cx="18438023" cy="8043587"/>
          </a:xfrm>
          <a:custGeom>
            <a:avLst/>
            <a:gdLst/>
            <a:ahLst/>
            <a:cxnLst/>
            <a:rect r="r" b="b" t="t" l="l"/>
            <a:pathLst>
              <a:path h="8043587" w="18438023">
                <a:moveTo>
                  <a:pt x="0" y="0"/>
                </a:moveTo>
                <a:lnTo>
                  <a:pt x="18438023" y="0"/>
                </a:lnTo>
                <a:lnTo>
                  <a:pt x="18438023" y="8043588"/>
                </a:lnTo>
                <a:lnTo>
                  <a:pt x="0" y="8043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9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4724" y="0"/>
            <a:ext cx="16558551" cy="10287000"/>
          </a:xfrm>
          <a:custGeom>
            <a:avLst/>
            <a:gdLst/>
            <a:ahLst/>
            <a:cxnLst/>
            <a:rect r="r" b="b" t="t" l="l"/>
            <a:pathLst>
              <a:path h="10287000" w="16558551">
                <a:moveTo>
                  <a:pt x="0" y="0"/>
                </a:moveTo>
                <a:lnTo>
                  <a:pt x="16558552" y="0"/>
                </a:lnTo>
                <a:lnTo>
                  <a:pt x="1655855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65113" y="0"/>
            <a:ext cx="1758163" cy="455820"/>
          </a:xfrm>
          <a:custGeom>
            <a:avLst/>
            <a:gdLst/>
            <a:ahLst/>
            <a:cxnLst/>
            <a:rect r="r" b="b" t="t" l="l"/>
            <a:pathLst>
              <a:path h="455820" w="1758163">
                <a:moveTo>
                  <a:pt x="0" y="0"/>
                </a:moveTo>
                <a:lnTo>
                  <a:pt x="1758163" y="0"/>
                </a:lnTo>
                <a:lnTo>
                  <a:pt x="1758163" y="455820"/>
                </a:lnTo>
                <a:lnTo>
                  <a:pt x="0" y="4558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9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39481" y="-83024"/>
            <a:ext cx="2648519" cy="1111724"/>
          </a:xfrm>
          <a:custGeom>
            <a:avLst/>
            <a:gdLst/>
            <a:ahLst/>
            <a:cxnLst/>
            <a:rect r="r" b="b" t="t" l="l"/>
            <a:pathLst>
              <a:path h="1111724" w="2648519">
                <a:moveTo>
                  <a:pt x="0" y="0"/>
                </a:moveTo>
                <a:lnTo>
                  <a:pt x="2648519" y="0"/>
                </a:lnTo>
                <a:lnTo>
                  <a:pt x="2648519" y="1111724"/>
                </a:lnTo>
                <a:lnTo>
                  <a:pt x="0" y="11117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44598" y="0"/>
            <a:ext cx="14164544" cy="10287000"/>
          </a:xfrm>
          <a:custGeom>
            <a:avLst/>
            <a:gdLst/>
            <a:ahLst/>
            <a:cxnLst/>
            <a:rect r="r" b="b" t="t" l="l"/>
            <a:pathLst>
              <a:path h="10287000" w="14164544">
                <a:moveTo>
                  <a:pt x="0" y="0"/>
                </a:moveTo>
                <a:lnTo>
                  <a:pt x="14164544" y="0"/>
                </a:lnTo>
                <a:lnTo>
                  <a:pt x="1416454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605" t="0" r="-4605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0F09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64459" y="3672179"/>
            <a:ext cx="9159082" cy="1880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88"/>
              </a:lnSpc>
            </a:pPr>
            <a:r>
              <a:rPr lang="en-US" sz="10849" b="true">
                <a:solidFill>
                  <a:srgbClr val="F8F9FA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Teşekkürler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2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1241" y="0"/>
            <a:ext cx="15617857" cy="10287000"/>
          </a:xfrm>
          <a:custGeom>
            <a:avLst/>
            <a:gdLst/>
            <a:ahLst/>
            <a:cxnLst/>
            <a:rect r="r" b="b" t="t" l="l"/>
            <a:pathLst>
              <a:path h="10287000" w="15617857">
                <a:moveTo>
                  <a:pt x="0" y="0"/>
                </a:moveTo>
                <a:lnTo>
                  <a:pt x="15617857" y="0"/>
                </a:lnTo>
                <a:lnTo>
                  <a:pt x="1561785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945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4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33016" y="79210"/>
            <a:ext cx="14301633" cy="10207790"/>
          </a:xfrm>
          <a:custGeom>
            <a:avLst/>
            <a:gdLst/>
            <a:ahLst/>
            <a:cxnLst/>
            <a:rect r="r" b="b" t="t" l="l"/>
            <a:pathLst>
              <a:path h="10207790" w="14301633">
                <a:moveTo>
                  <a:pt x="0" y="0"/>
                </a:moveTo>
                <a:lnTo>
                  <a:pt x="14301633" y="0"/>
                </a:lnTo>
                <a:lnTo>
                  <a:pt x="14301633" y="10207790"/>
                </a:lnTo>
                <a:lnTo>
                  <a:pt x="0" y="102077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4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47731" y="0"/>
            <a:ext cx="15240000" cy="10287000"/>
          </a:xfrm>
          <a:custGeom>
            <a:avLst/>
            <a:gdLst/>
            <a:ahLst/>
            <a:cxnLst/>
            <a:rect r="r" b="b" t="t" l="l"/>
            <a:pathLst>
              <a:path h="10287000" w="15240000">
                <a:moveTo>
                  <a:pt x="0" y="0"/>
                </a:moveTo>
                <a:lnTo>
                  <a:pt x="15240000" y="0"/>
                </a:lnTo>
                <a:lnTo>
                  <a:pt x="15240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41384" y="0"/>
            <a:ext cx="1046346" cy="612948"/>
          </a:xfrm>
          <a:custGeom>
            <a:avLst/>
            <a:gdLst/>
            <a:ahLst/>
            <a:cxnLst/>
            <a:rect r="r" b="b" t="t" l="l"/>
            <a:pathLst>
              <a:path h="612948" w="1046346">
                <a:moveTo>
                  <a:pt x="0" y="0"/>
                </a:moveTo>
                <a:lnTo>
                  <a:pt x="1046347" y="0"/>
                </a:lnTo>
                <a:lnTo>
                  <a:pt x="1046347" y="612948"/>
                </a:lnTo>
                <a:lnTo>
                  <a:pt x="0" y="612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4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6461" y="0"/>
            <a:ext cx="16675077" cy="10287000"/>
          </a:xfrm>
          <a:custGeom>
            <a:avLst/>
            <a:gdLst/>
            <a:ahLst/>
            <a:cxnLst/>
            <a:rect r="r" b="b" t="t" l="l"/>
            <a:pathLst>
              <a:path h="10287000" w="16675077">
                <a:moveTo>
                  <a:pt x="0" y="0"/>
                </a:moveTo>
                <a:lnTo>
                  <a:pt x="16675078" y="0"/>
                </a:lnTo>
                <a:lnTo>
                  <a:pt x="1667507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501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3603" y="0"/>
            <a:ext cx="17180793" cy="10287000"/>
          </a:xfrm>
          <a:custGeom>
            <a:avLst/>
            <a:gdLst/>
            <a:ahLst/>
            <a:cxnLst/>
            <a:rect r="r" b="b" t="t" l="l"/>
            <a:pathLst>
              <a:path h="10287000" w="17180793">
                <a:moveTo>
                  <a:pt x="0" y="0"/>
                </a:moveTo>
                <a:lnTo>
                  <a:pt x="17180794" y="0"/>
                </a:lnTo>
                <a:lnTo>
                  <a:pt x="1718079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32" r="0" b="-55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13442" y="9817139"/>
            <a:ext cx="2548472" cy="598411"/>
          </a:xfrm>
          <a:custGeom>
            <a:avLst/>
            <a:gdLst/>
            <a:ahLst/>
            <a:cxnLst/>
            <a:rect r="r" b="b" t="t" l="l"/>
            <a:pathLst>
              <a:path h="598411" w="2548472">
                <a:moveTo>
                  <a:pt x="0" y="0"/>
                </a:moveTo>
                <a:lnTo>
                  <a:pt x="2548472" y="0"/>
                </a:lnTo>
                <a:lnTo>
                  <a:pt x="2548472" y="598411"/>
                </a:lnTo>
                <a:lnTo>
                  <a:pt x="0" y="5984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344" r="-157985" b="-534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24420" y="6566003"/>
            <a:ext cx="9934880" cy="1101883"/>
          </a:xfrm>
          <a:custGeom>
            <a:avLst/>
            <a:gdLst/>
            <a:ahLst/>
            <a:cxnLst/>
            <a:rect r="r" b="b" t="t" l="l"/>
            <a:pathLst>
              <a:path h="1101883" w="9934880">
                <a:moveTo>
                  <a:pt x="0" y="0"/>
                </a:moveTo>
                <a:lnTo>
                  <a:pt x="9934880" y="0"/>
                </a:lnTo>
                <a:lnTo>
                  <a:pt x="9934880" y="1101883"/>
                </a:lnTo>
                <a:lnTo>
                  <a:pt x="0" y="11018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284" r="-80412" b="-2559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558853" y="7667886"/>
            <a:ext cx="9934880" cy="1101883"/>
          </a:xfrm>
          <a:custGeom>
            <a:avLst/>
            <a:gdLst/>
            <a:ahLst/>
            <a:cxnLst/>
            <a:rect r="r" b="b" t="t" l="l"/>
            <a:pathLst>
              <a:path h="1101883" w="9934880">
                <a:moveTo>
                  <a:pt x="0" y="0"/>
                </a:moveTo>
                <a:lnTo>
                  <a:pt x="9934880" y="0"/>
                </a:lnTo>
                <a:lnTo>
                  <a:pt x="9934880" y="1101883"/>
                </a:lnTo>
                <a:lnTo>
                  <a:pt x="0" y="11018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284" r="-80412" b="-2559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799516" y="8707358"/>
            <a:ext cx="9934880" cy="1101883"/>
          </a:xfrm>
          <a:custGeom>
            <a:avLst/>
            <a:gdLst/>
            <a:ahLst/>
            <a:cxnLst/>
            <a:rect r="r" b="b" t="t" l="l"/>
            <a:pathLst>
              <a:path h="1101883" w="9934880">
                <a:moveTo>
                  <a:pt x="0" y="0"/>
                </a:moveTo>
                <a:lnTo>
                  <a:pt x="9934881" y="0"/>
                </a:lnTo>
                <a:lnTo>
                  <a:pt x="9934881" y="1101884"/>
                </a:lnTo>
                <a:lnTo>
                  <a:pt x="0" y="11018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284" r="-80412" b="-2559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88913" y="3765197"/>
            <a:ext cx="10604821" cy="2854939"/>
          </a:xfrm>
          <a:custGeom>
            <a:avLst/>
            <a:gdLst/>
            <a:ahLst/>
            <a:cxnLst/>
            <a:rect r="r" b="b" t="t" l="l"/>
            <a:pathLst>
              <a:path h="2854939" w="10604821">
                <a:moveTo>
                  <a:pt x="0" y="0"/>
                </a:moveTo>
                <a:lnTo>
                  <a:pt x="10604820" y="0"/>
                </a:lnTo>
                <a:lnTo>
                  <a:pt x="10604820" y="2854939"/>
                </a:lnTo>
                <a:lnTo>
                  <a:pt x="0" y="28549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6632" t="-30483" r="-202041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875664" y="4383447"/>
            <a:ext cx="11301259" cy="4365111"/>
          </a:xfrm>
          <a:custGeom>
            <a:avLst/>
            <a:gdLst/>
            <a:ahLst/>
            <a:cxnLst/>
            <a:rect r="r" b="b" t="t" l="l"/>
            <a:pathLst>
              <a:path h="4365111" w="11301259">
                <a:moveTo>
                  <a:pt x="0" y="0"/>
                </a:moveTo>
                <a:lnTo>
                  <a:pt x="11301259" y="0"/>
                </a:lnTo>
                <a:lnTo>
                  <a:pt x="11301259" y="4365111"/>
                </a:lnTo>
                <a:lnTo>
                  <a:pt x="0" y="43651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16727" y="0"/>
            <a:ext cx="13854545" cy="10287000"/>
          </a:xfrm>
          <a:custGeom>
            <a:avLst/>
            <a:gdLst/>
            <a:ahLst/>
            <a:cxnLst/>
            <a:rect r="r" b="b" t="t" l="l"/>
            <a:pathLst>
              <a:path h="10287000" w="13854545">
                <a:moveTo>
                  <a:pt x="0" y="0"/>
                </a:moveTo>
                <a:lnTo>
                  <a:pt x="13854546" y="0"/>
                </a:lnTo>
                <a:lnTo>
                  <a:pt x="138545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75256" y="0"/>
            <a:ext cx="4223730" cy="1127973"/>
          </a:xfrm>
          <a:custGeom>
            <a:avLst/>
            <a:gdLst/>
            <a:ahLst/>
            <a:cxnLst/>
            <a:rect r="r" b="b" t="t" l="l"/>
            <a:pathLst>
              <a:path h="1127973" w="4223730">
                <a:moveTo>
                  <a:pt x="0" y="0"/>
                </a:moveTo>
                <a:lnTo>
                  <a:pt x="4223730" y="0"/>
                </a:lnTo>
                <a:lnTo>
                  <a:pt x="4223730" y="1127973"/>
                </a:lnTo>
                <a:lnTo>
                  <a:pt x="0" y="11279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8919" t="0" r="-48919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63753" y="429260"/>
            <a:ext cx="122336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Üretici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4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32182" y="0"/>
            <a:ext cx="13381463" cy="10287000"/>
          </a:xfrm>
          <a:custGeom>
            <a:avLst/>
            <a:gdLst/>
            <a:ahLst/>
            <a:cxnLst/>
            <a:rect r="r" b="b" t="t" l="l"/>
            <a:pathLst>
              <a:path h="10287000" w="13381463">
                <a:moveTo>
                  <a:pt x="0" y="0"/>
                </a:moveTo>
                <a:lnTo>
                  <a:pt x="13381464" y="0"/>
                </a:lnTo>
                <a:lnTo>
                  <a:pt x="1338146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12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39378" y="-126675"/>
            <a:ext cx="13167072" cy="10540350"/>
          </a:xfrm>
          <a:custGeom>
            <a:avLst/>
            <a:gdLst/>
            <a:ahLst/>
            <a:cxnLst/>
            <a:rect r="r" b="b" t="t" l="l"/>
            <a:pathLst>
              <a:path h="10540350" w="13167072">
                <a:moveTo>
                  <a:pt x="0" y="0"/>
                </a:moveTo>
                <a:lnTo>
                  <a:pt x="13167072" y="0"/>
                </a:lnTo>
                <a:lnTo>
                  <a:pt x="13167072" y="10540350"/>
                </a:lnTo>
                <a:lnTo>
                  <a:pt x="0" y="10540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75196" y="-126675"/>
            <a:ext cx="3502762" cy="10584432"/>
          </a:xfrm>
          <a:custGeom>
            <a:avLst/>
            <a:gdLst/>
            <a:ahLst/>
            <a:cxnLst/>
            <a:rect r="r" b="b" t="t" l="l"/>
            <a:pathLst>
              <a:path h="10584432" w="3502762">
                <a:moveTo>
                  <a:pt x="0" y="0"/>
                </a:moveTo>
                <a:lnTo>
                  <a:pt x="3502762" y="0"/>
                </a:lnTo>
                <a:lnTo>
                  <a:pt x="3502762" y="10584433"/>
                </a:lnTo>
                <a:lnTo>
                  <a:pt x="0" y="105844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66503" y="-170758"/>
            <a:ext cx="3502762" cy="10584432"/>
          </a:xfrm>
          <a:custGeom>
            <a:avLst/>
            <a:gdLst/>
            <a:ahLst/>
            <a:cxnLst/>
            <a:rect r="r" b="b" t="t" l="l"/>
            <a:pathLst>
              <a:path h="10584432" w="3502762">
                <a:moveTo>
                  <a:pt x="0" y="0"/>
                </a:moveTo>
                <a:lnTo>
                  <a:pt x="3502761" y="0"/>
                </a:lnTo>
                <a:lnTo>
                  <a:pt x="3502761" y="10584433"/>
                </a:lnTo>
                <a:lnTo>
                  <a:pt x="0" y="105844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839378" y="6520842"/>
            <a:ext cx="3594708" cy="3365014"/>
            <a:chOff x="0" y="0"/>
            <a:chExt cx="946754" cy="8862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46754" cy="886259"/>
            </a:xfrm>
            <a:custGeom>
              <a:avLst/>
              <a:gdLst/>
              <a:ahLst/>
              <a:cxnLst/>
              <a:rect r="r" b="b" t="t" l="l"/>
              <a:pathLst>
                <a:path h="886259" w="946754">
                  <a:moveTo>
                    <a:pt x="0" y="0"/>
                  </a:moveTo>
                  <a:lnTo>
                    <a:pt x="946754" y="0"/>
                  </a:lnTo>
                  <a:lnTo>
                    <a:pt x="946754" y="886259"/>
                  </a:lnTo>
                  <a:lnTo>
                    <a:pt x="0" y="886259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946754" cy="933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b="true" sz="1899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Brokerlar, üreticiler ve tüketiciler durumu yönetmek ve paylaşmak için ZooKeeper kullanır.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919397" y="336871"/>
            <a:ext cx="5939307" cy="2363155"/>
            <a:chOff x="0" y="0"/>
            <a:chExt cx="1564262" cy="62239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64262" cy="622395"/>
            </a:xfrm>
            <a:custGeom>
              <a:avLst/>
              <a:gdLst/>
              <a:ahLst/>
              <a:cxnLst/>
              <a:rect r="r" b="b" t="t" l="l"/>
              <a:pathLst>
                <a:path h="622395" w="1564262">
                  <a:moveTo>
                    <a:pt x="0" y="0"/>
                  </a:moveTo>
                  <a:lnTo>
                    <a:pt x="1564262" y="0"/>
                  </a:lnTo>
                  <a:lnTo>
                    <a:pt x="1564262" y="622395"/>
                  </a:lnTo>
                  <a:lnTo>
                    <a:pt x="0" y="622395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564262" cy="6700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[Px Ry] (İnce Çerçeveli Kutu): "zerg.hydra" konusu için x bölümünün aktif replikası (id y)</a:t>
              </a:r>
            </a:p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[Px Ry] (Kalın Çerçeveli Kutu): x bölümünün aktif replikası (id y), bu broker o bölüm için liderdir</a:t>
              </a:r>
            </a:p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DAG6TaLmQzs</dc:identifier>
  <dcterms:modified xsi:type="dcterms:W3CDTF">2011-08-01T06:04:30Z</dcterms:modified>
  <cp:revision>1</cp:revision>
  <dc:title>Üretici</dc:title>
</cp:coreProperties>
</file>